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8" r:id="rId3"/>
    <p:sldId id="259" r:id="rId4"/>
    <p:sldId id="265" r:id="rId5"/>
    <p:sldId id="261" r:id="rId6"/>
    <p:sldId id="268" r:id="rId7"/>
    <p:sldId id="262" r:id="rId8"/>
    <p:sldId id="263" r:id="rId9"/>
    <p:sldId id="264" r:id="rId10"/>
    <p:sldId id="269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07CA723-C329-44C1-B544-42C1EEF57889}">
          <p14:sldIdLst>
            <p14:sldId id="266"/>
            <p14:sldId id="258"/>
            <p14:sldId id="259"/>
            <p14:sldId id="265"/>
            <p14:sldId id="261"/>
            <p14:sldId id="268"/>
            <p14:sldId id="262"/>
            <p14:sldId id="263"/>
            <p14:sldId id="26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9FB2"/>
    <a:srgbClr val="DFEF11"/>
    <a:srgbClr val="00602B"/>
    <a:srgbClr val="FF9933"/>
    <a:srgbClr val="F4B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94" y="114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8E6BA5-F879-46A8-AA4B-68975714B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2857BE-084D-4FCF-BDE4-E33344530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D834B7-5E7E-4C38-9E3C-8DF665B77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B37B1-B92A-4EF0-8EF8-2CF361B5088D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F4970-2984-4544-8D43-FCCA4CADD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6D68B7-5DEB-4902-A12F-32FD742AC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A649-FBC4-46CD-9DB1-41EFB9823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836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11F7A-8ECD-4877-934C-8B02539B8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B7609D-BEF4-4FD8-9081-52D7E50A4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38DF74-A1EA-4C5E-9150-A8DD24915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B37B1-B92A-4EF0-8EF8-2CF361B5088D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627B39-52C7-4389-997A-B3A503D6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5B970-9787-4AB2-8235-F8EC4618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A649-FBC4-46CD-9DB1-41EFB9823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289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007AE9-7F55-4413-B853-0A0F2E294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A223F2-855B-42D9-AF4D-B5825C4E6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2D9B2C-E54F-4F24-AEA0-9D70E8714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B37B1-B92A-4EF0-8EF8-2CF361B5088D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6DC152-3EF8-403D-8031-D565ECDFD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86F7B9-72B4-4163-AB9F-A8D6C00C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A649-FBC4-46CD-9DB1-41EFB9823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497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F885B-0AF7-4AD9-9708-57EC6B67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FD7CC2-4636-4F01-B0B0-AF77589C5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D0544-6C04-47D2-8AAA-E5F1E003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B37B1-B92A-4EF0-8EF8-2CF361B5088D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9DD7B-4B22-408C-AB0F-C2170A174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6C75A0-8671-4864-9EA9-F5535C07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A649-FBC4-46CD-9DB1-41EFB9823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1D34E-D0DE-4E5D-97C1-691467AD2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4B21EE-2DBA-4E6E-95B9-D6AD09FB5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259636-C1CC-4363-9839-B257C7559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B37B1-B92A-4EF0-8EF8-2CF361B5088D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821821-8536-4B51-9560-A050914FD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5B34FB-7D34-44C4-921D-9E78620BA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A649-FBC4-46CD-9DB1-41EFB9823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461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CC80C-722C-430C-A45C-4BE1565F1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34DD50-ADD9-41BE-B336-70751439C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0D0B75-C18A-49CD-9D04-4BF6108999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F0C44D-93EE-441D-932A-9C42E7480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B37B1-B92A-4EF0-8EF8-2CF361B5088D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9ECFF4-8B5E-4992-A7DD-B69B97AAE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3D2561-FD8C-4B07-9E0B-38D4E402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A649-FBC4-46CD-9DB1-41EFB9823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1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B6DF0-48B6-40BB-A4DF-3AF55FC26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2A8EBB-D21A-4A87-B0D5-76E5354DE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E4B7FD-790C-451F-9832-13BC60FE8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ED667D-3DCC-451A-9C19-73ED7AB26E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AB84C6B-1AD3-4961-A87F-06DA878E84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5DF2BF-05B0-49B5-88A0-087A540EA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B37B1-B92A-4EF0-8EF8-2CF361B5088D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543886-9DDA-4A17-84FC-51BC09C56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E435183-0166-4D07-98C0-A91210422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A649-FBC4-46CD-9DB1-41EFB9823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233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BD895-B909-41B0-B0F6-F59D6B0B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1D1E33-BE37-4CF6-8A80-6721B6915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B37B1-B92A-4EF0-8EF8-2CF361B5088D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BD9266-C5F0-4B15-A6A1-2E06909D2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F79116-9BED-4E43-A118-3D1578F5E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A649-FBC4-46CD-9DB1-41EFB9823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549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538A5C-CF93-4558-AB89-BE15F4FA1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B37B1-B92A-4EF0-8EF8-2CF361B5088D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0F47FD-8D84-4A1C-B93F-B9A9EE2EA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AA4DCB-3F4B-4434-9829-A34B39F9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A649-FBC4-46CD-9DB1-41EFB9823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941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61675-3DF1-48BF-A683-F06B30CB5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099AE5-67B9-4C8A-BAC5-D26256956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AD63CB-3041-49FA-93A1-5BAD6D844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CEB9D0-3C5B-4204-AFAA-CD1DAE3D1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B37B1-B92A-4EF0-8EF8-2CF361B5088D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84378E-8BB8-4085-A71E-E19919937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D51339-F3AF-4032-B2BA-0C4630E74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A649-FBC4-46CD-9DB1-41EFB9823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38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4ADCA-8759-4003-9261-D24BB3310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F43A6E-AE9C-411D-9212-0571407F23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EE060B-F8FF-4670-B0A6-FF791B49C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67AD06-D9AC-43FA-812B-D63EFCA2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B37B1-B92A-4EF0-8EF8-2CF361B5088D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B950F6-1EF2-48DA-87BB-BC291CE4C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B00DCF-BE63-4B25-A647-57FB5D960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7A649-FBC4-46CD-9DB1-41EFB9823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239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F6BEE6-596B-446F-B8D7-C86503B7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8DA3F9-DE13-4331-92A5-C11A95703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9C69A1-60D2-4307-8AEA-5D81B98151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B37B1-B92A-4EF0-8EF8-2CF361B5088D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6A11C0-C6F0-4CB3-8630-5FABC3770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B54F8-5821-49DA-9B02-598A45EF2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7A649-FBC4-46CD-9DB1-41EFB98235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475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chocoPenguin/LSA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FECE0-4EB5-4AF0-9508-050D0B17F0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 b="1" dirty="0">
                <a:solidFill>
                  <a:srgbClr val="EF9FB2"/>
                </a:solidFill>
              </a:rPr>
              <a:t>N</a:t>
            </a:r>
            <a:r>
              <a:rPr lang="en-US" altLang="ko-KR" b="1" dirty="0">
                <a:solidFill>
                  <a:srgbClr val="EF9FB2"/>
                </a:solidFill>
              </a:rPr>
              <a:t>SA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068358-0BAC-4C0F-A13D-B076E07F79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서유영</a:t>
            </a:r>
            <a:r>
              <a:rPr lang="en-US" altLang="ko-KR" dirty="0"/>
              <a:t>, </a:t>
            </a:r>
            <a:r>
              <a:rPr lang="ko-KR" altLang="en-US" dirty="0"/>
              <a:t>하예송</a:t>
            </a:r>
          </a:p>
        </p:txBody>
      </p:sp>
    </p:spTree>
    <p:extLst>
      <p:ext uri="{BB962C8B-B14F-4D97-AF65-F5344CB8AC3E}">
        <p14:creationId xmlns:p14="http://schemas.microsoft.com/office/powerpoint/2010/main" val="897273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C3C1C6C-106B-46CC-9478-038A774E6186}"/>
              </a:ext>
            </a:extLst>
          </p:cNvPr>
          <p:cNvSpPr/>
          <p:nvPr/>
        </p:nvSpPr>
        <p:spPr>
          <a:xfrm>
            <a:off x="3657600" y="2308194"/>
            <a:ext cx="4696287" cy="2157274"/>
          </a:xfrm>
          <a:prstGeom prst="rect">
            <a:avLst/>
          </a:prstGeom>
          <a:solidFill>
            <a:srgbClr val="FFA3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Thank You</a:t>
            </a:r>
            <a:endParaRPr lang="ko-KR" altLang="en-US" sz="5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2" name="Picture 4" descr="ë²ê½ pngì ëí ì´ë¯¸ì§ ê²ìê²°ê³¼">
            <a:extLst>
              <a:ext uri="{FF2B5EF4-FFF2-40B4-BE49-F238E27FC236}">
                <a16:creationId xmlns:a16="http://schemas.microsoft.com/office/drawing/2014/main" id="{1A1D29AD-6C67-4C3B-8B20-E3D0B8FE0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99731">
            <a:off x="7001337" y="2790587"/>
            <a:ext cx="27051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977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C3163B-3A49-4C68-B978-76CD35D51EBB}"/>
              </a:ext>
            </a:extLst>
          </p:cNvPr>
          <p:cNvSpPr/>
          <p:nvPr/>
        </p:nvSpPr>
        <p:spPr>
          <a:xfrm rot="20122837">
            <a:off x="1800064" y="1921416"/>
            <a:ext cx="5870837" cy="68975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F9FDAD9-C7A9-45BF-B69B-FF7BA5380E62}"/>
              </a:ext>
            </a:extLst>
          </p:cNvPr>
          <p:cNvCxnSpPr/>
          <p:nvPr/>
        </p:nvCxnSpPr>
        <p:spPr>
          <a:xfrm>
            <a:off x="0" y="1012063"/>
            <a:ext cx="3417903" cy="0"/>
          </a:xfrm>
          <a:prstGeom prst="line">
            <a:avLst/>
          </a:prstGeom>
          <a:ln w="38100">
            <a:solidFill>
              <a:srgbClr val="EF9F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A52AA2-BFA4-4B5E-92C7-CAE8B1DD9260}"/>
              </a:ext>
            </a:extLst>
          </p:cNvPr>
          <p:cNvCxnSpPr>
            <a:cxnSpLocks/>
          </p:cNvCxnSpPr>
          <p:nvPr/>
        </p:nvCxnSpPr>
        <p:spPr>
          <a:xfrm>
            <a:off x="0" y="1173337"/>
            <a:ext cx="2938509" cy="0"/>
          </a:xfrm>
          <a:prstGeom prst="line">
            <a:avLst/>
          </a:prstGeom>
          <a:ln w="38100">
            <a:solidFill>
              <a:srgbClr val="F4BE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76D93A-7A75-4C44-B72A-71FDF2F6D750}"/>
              </a:ext>
            </a:extLst>
          </p:cNvPr>
          <p:cNvSpPr txBox="1"/>
          <p:nvPr/>
        </p:nvSpPr>
        <p:spPr>
          <a:xfrm>
            <a:off x="164233" y="142904"/>
            <a:ext cx="28097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/>
              <a:t>CONCEPT</a:t>
            </a:r>
            <a:endParaRPr lang="ko-KR" altLang="en-US" sz="4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78C7EC-04C9-40C9-8AE5-16A64083EC55}"/>
              </a:ext>
            </a:extLst>
          </p:cNvPr>
          <p:cNvSpPr txBox="1"/>
          <p:nvPr/>
        </p:nvSpPr>
        <p:spPr>
          <a:xfrm rot="20085821">
            <a:off x="1050450" y="1908092"/>
            <a:ext cx="9641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2050</a:t>
            </a:r>
            <a:r>
              <a:rPr lang="ko-KR" altLang="en-US" sz="3000" b="1" dirty="0"/>
              <a:t>년 대한민국</a:t>
            </a:r>
            <a:r>
              <a:rPr lang="en-US" altLang="ko-KR" sz="3000" b="1" dirty="0"/>
              <a:t>, </a:t>
            </a:r>
          </a:p>
          <a:p>
            <a:r>
              <a:rPr lang="en-US" altLang="ko-KR" sz="3000" b="1" dirty="0"/>
              <a:t>        </a:t>
            </a:r>
            <a:r>
              <a:rPr lang="ko-KR" altLang="en-US" sz="3000" b="1" dirty="0"/>
              <a:t>알코올 중독자 </a:t>
            </a:r>
            <a:endParaRPr lang="en-US" altLang="ko-KR" sz="3000" b="1" dirty="0"/>
          </a:p>
          <a:p>
            <a:r>
              <a:rPr lang="en-US" altLang="ko-KR" sz="3000" b="1" dirty="0"/>
              <a:t>        </a:t>
            </a:r>
            <a:r>
              <a:rPr lang="ko-KR" altLang="en-US" sz="3000" b="1" dirty="0"/>
              <a:t>전체 인구 </a:t>
            </a:r>
            <a:r>
              <a:rPr lang="en-US" altLang="ko-KR" sz="3000" b="1" dirty="0"/>
              <a:t>30% </a:t>
            </a:r>
            <a:r>
              <a:rPr lang="ko-KR" altLang="en-US" sz="3000" b="1" dirty="0"/>
              <a:t>넘어</a:t>
            </a:r>
          </a:p>
        </p:txBody>
      </p:sp>
      <p:pic>
        <p:nvPicPr>
          <p:cNvPr id="9" name="그래픽 8" descr="가로 막대형 차트">
            <a:extLst>
              <a:ext uri="{FF2B5EF4-FFF2-40B4-BE49-F238E27FC236}">
                <a16:creationId xmlns:a16="http://schemas.microsoft.com/office/drawing/2014/main" id="{A38B7D74-4501-4F72-915C-3EBFC515D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247176">
            <a:off x="6508507" y="5360143"/>
            <a:ext cx="914400" cy="914400"/>
          </a:xfrm>
          <a:prstGeom prst="rect">
            <a:avLst/>
          </a:prstGeom>
        </p:spPr>
      </p:pic>
      <p:pic>
        <p:nvPicPr>
          <p:cNvPr id="11" name="그래픽 10" descr="상향 추세">
            <a:extLst>
              <a:ext uri="{FF2B5EF4-FFF2-40B4-BE49-F238E27FC236}">
                <a16:creationId xmlns:a16="http://schemas.microsoft.com/office/drawing/2014/main" id="{D79A9D19-726A-4859-8047-A223EA73A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046427">
            <a:off x="5351455" y="3955218"/>
            <a:ext cx="1714500" cy="17145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276BB06-7DF9-4A0C-BBA1-B08E5DF5E601}"/>
              </a:ext>
            </a:extLst>
          </p:cNvPr>
          <p:cNvCxnSpPr/>
          <p:nvPr/>
        </p:nvCxnSpPr>
        <p:spPr>
          <a:xfrm flipV="1">
            <a:off x="895350" y="1419225"/>
            <a:ext cx="4905375" cy="221932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193445B-CF35-4F81-9F16-484B052245B1}"/>
              </a:ext>
            </a:extLst>
          </p:cNvPr>
          <p:cNvCxnSpPr/>
          <p:nvPr/>
        </p:nvCxnSpPr>
        <p:spPr>
          <a:xfrm flipV="1">
            <a:off x="1945343" y="3466907"/>
            <a:ext cx="4905375" cy="221932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53EA07-60F0-44A6-A60C-4C9E987751F5}"/>
              </a:ext>
            </a:extLst>
          </p:cNvPr>
          <p:cNvSpPr/>
          <p:nvPr/>
        </p:nvSpPr>
        <p:spPr>
          <a:xfrm rot="646337">
            <a:off x="4882037" y="802509"/>
            <a:ext cx="5870837" cy="68975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91B1C8-B094-4C6C-983C-E759E2FE3B3F}"/>
              </a:ext>
            </a:extLst>
          </p:cNvPr>
          <p:cNvCxnSpPr>
            <a:cxnSpLocks/>
          </p:cNvCxnSpPr>
          <p:nvPr/>
        </p:nvCxnSpPr>
        <p:spPr>
          <a:xfrm>
            <a:off x="5871025" y="803803"/>
            <a:ext cx="4905375" cy="95712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A75BDD-D31B-4AEF-8DCE-8E16614785AD}"/>
              </a:ext>
            </a:extLst>
          </p:cNvPr>
          <p:cNvCxnSpPr>
            <a:cxnSpLocks/>
          </p:cNvCxnSpPr>
          <p:nvPr/>
        </p:nvCxnSpPr>
        <p:spPr>
          <a:xfrm>
            <a:off x="5530386" y="2519946"/>
            <a:ext cx="4905375" cy="95712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B18E20E-7798-4238-9A6A-EA4F3207F133}"/>
              </a:ext>
            </a:extLst>
          </p:cNvPr>
          <p:cNvSpPr txBox="1"/>
          <p:nvPr/>
        </p:nvSpPr>
        <p:spPr>
          <a:xfrm rot="705305">
            <a:off x="5426083" y="2084235"/>
            <a:ext cx="96411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대한민국 정부</a:t>
            </a:r>
            <a:endParaRPr lang="en-US" altLang="ko-KR" sz="3000" b="1" dirty="0"/>
          </a:p>
          <a:p>
            <a:r>
              <a:rPr lang="ko-KR" altLang="en-US" sz="3000" b="1" dirty="0"/>
              <a:t>주류 유통 및 판매 금지법 개시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F3DF69-B33F-43E2-B885-33AC823EA9F5}"/>
              </a:ext>
            </a:extLst>
          </p:cNvPr>
          <p:cNvSpPr txBox="1"/>
          <p:nvPr/>
        </p:nvSpPr>
        <p:spPr>
          <a:xfrm rot="649757">
            <a:off x="5353309" y="3517650"/>
            <a:ext cx="5016055" cy="1215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600" dirty="0"/>
              <a:t>불법 </a:t>
            </a:r>
            <a:r>
              <a:rPr lang="ko-KR" altLang="en-US" sz="2600" dirty="0" err="1"/>
              <a:t>유통시</a:t>
            </a:r>
            <a:r>
              <a:rPr lang="ko-KR" altLang="en-US" sz="2600" dirty="0"/>
              <a:t> 엄격처벌</a:t>
            </a:r>
            <a:endParaRPr lang="en-US" altLang="ko-KR" sz="2600" dirty="0"/>
          </a:p>
          <a:p>
            <a:pPr>
              <a:lnSpc>
                <a:spcPct val="150000"/>
              </a:lnSpc>
            </a:pPr>
            <a:r>
              <a:rPr lang="ko-KR" altLang="en-US" sz="2600" dirty="0"/>
              <a:t>상당한 양의 벌금 책정</a:t>
            </a:r>
          </a:p>
        </p:txBody>
      </p:sp>
      <p:pic>
        <p:nvPicPr>
          <p:cNvPr id="23" name="그래픽 22" descr="동전">
            <a:extLst>
              <a:ext uri="{FF2B5EF4-FFF2-40B4-BE49-F238E27FC236}">
                <a16:creationId xmlns:a16="http://schemas.microsoft.com/office/drawing/2014/main" id="{B6DE264B-4FEB-402F-AB6B-2453E87417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72320">
            <a:off x="9063871" y="40664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3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  <p:bldP spid="16" grpId="0" animBg="1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4FD0FA8-392C-4A21-B255-6783C19E6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631" y="1241392"/>
            <a:ext cx="3149157" cy="3149157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C0210C1-B7E6-41AA-BCF4-C0E0D1E46C8C}"/>
              </a:ext>
            </a:extLst>
          </p:cNvPr>
          <p:cNvCxnSpPr/>
          <p:nvPr/>
        </p:nvCxnSpPr>
        <p:spPr>
          <a:xfrm>
            <a:off x="0" y="1012063"/>
            <a:ext cx="3417903" cy="0"/>
          </a:xfrm>
          <a:prstGeom prst="line">
            <a:avLst/>
          </a:prstGeom>
          <a:ln w="38100">
            <a:solidFill>
              <a:srgbClr val="EF9F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33BCA5-25E1-451E-B4A0-1EC2FB2D7694}"/>
              </a:ext>
            </a:extLst>
          </p:cNvPr>
          <p:cNvCxnSpPr>
            <a:cxnSpLocks/>
          </p:cNvCxnSpPr>
          <p:nvPr/>
        </p:nvCxnSpPr>
        <p:spPr>
          <a:xfrm>
            <a:off x="0" y="1173337"/>
            <a:ext cx="2938509" cy="0"/>
          </a:xfrm>
          <a:prstGeom prst="line">
            <a:avLst/>
          </a:prstGeom>
          <a:ln w="38100">
            <a:solidFill>
              <a:srgbClr val="F4BE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31E7E18-A207-45EC-B34C-5F99CA3D440D}"/>
              </a:ext>
            </a:extLst>
          </p:cNvPr>
          <p:cNvSpPr txBox="1"/>
          <p:nvPr/>
        </p:nvSpPr>
        <p:spPr>
          <a:xfrm>
            <a:off x="164233" y="142904"/>
            <a:ext cx="28097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/>
              <a:t>CONCEPT</a:t>
            </a:r>
            <a:endParaRPr lang="ko-KR" altLang="en-US" sz="45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885962-7ECA-4023-BA0C-078D7EE52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49" y="2450400"/>
            <a:ext cx="1732857" cy="17328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38DAB2-A666-4958-A1EB-02B089B45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565" y="2820889"/>
            <a:ext cx="1693096" cy="16930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BF745D-051D-4DFE-BFDF-68BEC2A648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179" y="2679696"/>
            <a:ext cx="2121619" cy="2121619"/>
          </a:xfrm>
          <a:prstGeom prst="rect">
            <a:avLst/>
          </a:prstGeom>
        </p:spPr>
      </p:pic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6458B030-8033-44CD-9033-6F52BA8341C2}"/>
              </a:ext>
            </a:extLst>
          </p:cNvPr>
          <p:cNvSpPr/>
          <p:nvPr/>
        </p:nvSpPr>
        <p:spPr>
          <a:xfrm>
            <a:off x="1691640" y="5212081"/>
            <a:ext cx="3137275" cy="1310402"/>
          </a:xfrm>
          <a:prstGeom prst="wedgeRectCallout">
            <a:avLst>
              <a:gd name="adj1" fmla="val -15308"/>
              <a:gd name="adj2" fmla="val -9029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/>
              <a:t>그럴 순 없지</a:t>
            </a:r>
            <a:r>
              <a:rPr lang="en-US" altLang="ko-KR" sz="3000" dirty="0"/>
              <a:t>!</a:t>
            </a:r>
            <a:endParaRPr lang="ko-KR" altLang="en-US" sz="3000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83D245A-5318-47A5-9F2B-90A31EC86D06}"/>
              </a:ext>
            </a:extLst>
          </p:cNvPr>
          <p:cNvSpPr/>
          <p:nvPr/>
        </p:nvSpPr>
        <p:spPr>
          <a:xfrm>
            <a:off x="6386772" y="3049588"/>
            <a:ext cx="787776" cy="7620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CEB579-500C-42D1-9CDE-FC2F5E1DBD51}"/>
              </a:ext>
            </a:extLst>
          </p:cNvPr>
          <p:cNvSpPr txBox="1"/>
          <p:nvPr/>
        </p:nvSpPr>
        <p:spPr>
          <a:xfrm>
            <a:off x="8324851" y="1767006"/>
            <a:ext cx="217475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b="1" dirty="0"/>
              <a:t>전</a:t>
            </a:r>
            <a:r>
              <a:rPr lang="ko-KR" altLang="en-US" sz="5000" dirty="0"/>
              <a:t>국</a:t>
            </a:r>
            <a:endParaRPr lang="en-US" altLang="ko-KR" sz="5000" dirty="0"/>
          </a:p>
          <a:p>
            <a:r>
              <a:rPr lang="ko-KR" altLang="en-US" sz="7000" b="1" dirty="0"/>
              <a:t>술</a:t>
            </a:r>
            <a:endParaRPr lang="en-US" altLang="ko-KR" sz="7000" b="1" dirty="0"/>
          </a:p>
          <a:p>
            <a:r>
              <a:rPr lang="ko-KR" altLang="en-US" sz="7000" b="1" dirty="0"/>
              <a:t>협</a:t>
            </a:r>
            <a:r>
              <a:rPr lang="ko-KR" altLang="en-US" sz="5000" dirty="0"/>
              <a:t>회</a:t>
            </a:r>
          </a:p>
        </p:txBody>
      </p:sp>
    </p:spTree>
    <p:extLst>
      <p:ext uri="{BB962C8B-B14F-4D97-AF65-F5344CB8AC3E}">
        <p14:creationId xmlns:p14="http://schemas.microsoft.com/office/powerpoint/2010/main" val="66731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9630409-3AF3-4D19-88F1-DD7FCC20C8B5}"/>
              </a:ext>
            </a:extLst>
          </p:cNvPr>
          <p:cNvCxnSpPr/>
          <p:nvPr/>
        </p:nvCxnSpPr>
        <p:spPr>
          <a:xfrm>
            <a:off x="0" y="1012063"/>
            <a:ext cx="3417903" cy="0"/>
          </a:xfrm>
          <a:prstGeom prst="line">
            <a:avLst/>
          </a:prstGeom>
          <a:ln w="38100">
            <a:solidFill>
              <a:srgbClr val="EF9F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D1D43BE-8D7B-419A-A113-6ACF17789900}"/>
              </a:ext>
            </a:extLst>
          </p:cNvPr>
          <p:cNvCxnSpPr>
            <a:cxnSpLocks/>
          </p:cNvCxnSpPr>
          <p:nvPr/>
        </p:nvCxnSpPr>
        <p:spPr>
          <a:xfrm>
            <a:off x="0" y="1173337"/>
            <a:ext cx="2938509" cy="0"/>
          </a:xfrm>
          <a:prstGeom prst="line">
            <a:avLst/>
          </a:prstGeom>
          <a:ln w="38100">
            <a:solidFill>
              <a:srgbClr val="F4BE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5428D55-A047-48B6-BDE1-8DC7C01ED4F8}"/>
              </a:ext>
            </a:extLst>
          </p:cNvPr>
          <p:cNvSpPr txBox="1"/>
          <p:nvPr/>
        </p:nvSpPr>
        <p:spPr>
          <a:xfrm>
            <a:off x="164233" y="142904"/>
            <a:ext cx="28097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/>
              <a:t>GOAL</a:t>
            </a:r>
            <a:endParaRPr lang="ko-KR" altLang="en-US" sz="4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B035A-B162-4499-8B3D-71761841B296}"/>
              </a:ext>
            </a:extLst>
          </p:cNvPr>
          <p:cNvSpPr txBox="1"/>
          <p:nvPr/>
        </p:nvSpPr>
        <p:spPr>
          <a:xfrm>
            <a:off x="2938509" y="2022348"/>
            <a:ext cx="68535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/>
              <a:t>갸차</a:t>
            </a:r>
            <a:r>
              <a:rPr lang="ko-KR" altLang="en-US" sz="4400" dirty="0"/>
              <a:t>  </a:t>
            </a:r>
            <a:r>
              <a:rPr lang="en-US" altLang="ko-KR" sz="2400" dirty="0"/>
              <a:t>+   </a:t>
            </a:r>
            <a:r>
              <a:rPr lang="ko-KR" altLang="en-US" sz="4400" dirty="0"/>
              <a:t>디펜스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454BD-7896-48DE-A687-66239B11BD3E}"/>
              </a:ext>
            </a:extLst>
          </p:cNvPr>
          <p:cNvSpPr txBox="1"/>
          <p:nvPr/>
        </p:nvSpPr>
        <p:spPr>
          <a:xfrm>
            <a:off x="2174289" y="3342937"/>
            <a:ext cx="29385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rgbClr val="EF9FB2"/>
                </a:solidFill>
              </a:rPr>
              <a:t>N</a:t>
            </a:r>
            <a:r>
              <a:rPr lang="en-US" altLang="ko-KR" sz="4000" dirty="0">
                <a:solidFill>
                  <a:srgbClr val="EF9FB2"/>
                </a:solidFill>
              </a:rPr>
              <a:t>ational</a:t>
            </a:r>
            <a:endParaRPr lang="ko-KR" altLang="en-US" sz="4000" dirty="0">
              <a:solidFill>
                <a:srgbClr val="EF9FB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165CA-10F6-4BCC-B230-3188A240E8FA}"/>
              </a:ext>
            </a:extLst>
          </p:cNvPr>
          <p:cNvSpPr txBox="1"/>
          <p:nvPr/>
        </p:nvSpPr>
        <p:spPr>
          <a:xfrm>
            <a:off x="4823001" y="3349033"/>
            <a:ext cx="29385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err="1">
                <a:solidFill>
                  <a:srgbClr val="EF9FB2"/>
                </a:solidFill>
              </a:rPr>
              <a:t>S</a:t>
            </a:r>
            <a:r>
              <a:rPr lang="en-US" altLang="ko-KR" sz="4000" dirty="0" err="1">
                <a:solidFill>
                  <a:srgbClr val="EF9FB2"/>
                </a:solidFill>
              </a:rPr>
              <a:t>ool</a:t>
            </a:r>
            <a:endParaRPr lang="ko-KR" altLang="en-US" sz="4000" dirty="0">
              <a:solidFill>
                <a:srgbClr val="EF9FB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652DF3-F575-4848-BE47-1D7EBA2DD841}"/>
              </a:ext>
            </a:extLst>
          </p:cNvPr>
          <p:cNvSpPr txBox="1"/>
          <p:nvPr/>
        </p:nvSpPr>
        <p:spPr>
          <a:xfrm>
            <a:off x="7115097" y="3364273"/>
            <a:ext cx="37296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rgbClr val="EF9FB2"/>
                </a:solidFill>
              </a:rPr>
              <a:t>A</a:t>
            </a:r>
            <a:r>
              <a:rPr lang="en-US" altLang="ko-KR" sz="4000" dirty="0">
                <a:solidFill>
                  <a:srgbClr val="EF9FB2"/>
                </a:solidFill>
              </a:rPr>
              <a:t>ssociation</a:t>
            </a:r>
            <a:endParaRPr lang="ko-KR" altLang="en-US" sz="4000" dirty="0">
              <a:solidFill>
                <a:srgbClr val="EF9F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20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B4E4636-80BD-4B05-AA26-D5AD1180546D}"/>
              </a:ext>
            </a:extLst>
          </p:cNvPr>
          <p:cNvCxnSpPr/>
          <p:nvPr/>
        </p:nvCxnSpPr>
        <p:spPr>
          <a:xfrm>
            <a:off x="0" y="1012063"/>
            <a:ext cx="3417903" cy="0"/>
          </a:xfrm>
          <a:prstGeom prst="line">
            <a:avLst/>
          </a:prstGeom>
          <a:ln w="38100">
            <a:solidFill>
              <a:srgbClr val="EF9F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B7825D5-DD64-4C11-AD8C-4AC01B5D2972}"/>
              </a:ext>
            </a:extLst>
          </p:cNvPr>
          <p:cNvCxnSpPr>
            <a:cxnSpLocks/>
          </p:cNvCxnSpPr>
          <p:nvPr/>
        </p:nvCxnSpPr>
        <p:spPr>
          <a:xfrm>
            <a:off x="0" y="1173337"/>
            <a:ext cx="2938509" cy="0"/>
          </a:xfrm>
          <a:prstGeom prst="line">
            <a:avLst/>
          </a:prstGeom>
          <a:ln w="38100">
            <a:solidFill>
              <a:srgbClr val="F4BE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D91102-2127-4633-8577-DB3C27C982B0}"/>
              </a:ext>
            </a:extLst>
          </p:cNvPr>
          <p:cNvSpPr txBox="1"/>
          <p:nvPr/>
        </p:nvSpPr>
        <p:spPr>
          <a:xfrm>
            <a:off x="164233" y="142904"/>
            <a:ext cx="28097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/>
              <a:t>DETAIL</a:t>
            </a:r>
            <a:endParaRPr lang="ko-KR" altLang="en-US" sz="45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554D8D-CEC4-4F8F-8564-C5AB50C252D6}"/>
              </a:ext>
            </a:extLst>
          </p:cNvPr>
          <p:cNvSpPr/>
          <p:nvPr/>
        </p:nvSpPr>
        <p:spPr>
          <a:xfrm>
            <a:off x="4278915" y="1440118"/>
            <a:ext cx="7139354" cy="519332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086059-6B64-4D22-9502-ED08A04EEFFC}"/>
              </a:ext>
            </a:extLst>
          </p:cNvPr>
          <p:cNvSpPr/>
          <p:nvPr/>
        </p:nvSpPr>
        <p:spPr>
          <a:xfrm>
            <a:off x="4242667" y="2693495"/>
            <a:ext cx="1176291" cy="5861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695BB5-BDBC-46F1-928D-087526B4AC98}"/>
              </a:ext>
            </a:extLst>
          </p:cNvPr>
          <p:cNvSpPr/>
          <p:nvPr/>
        </p:nvSpPr>
        <p:spPr>
          <a:xfrm rot="20179968">
            <a:off x="5275375" y="2420386"/>
            <a:ext cx="1176291" cy="5861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041EA8-3BB8-44B6-8EA7-695B840D714F}"/>
              </a:ext>
            </a:extLst>
          </p:cNvPr>
          <p:cNvSpPr/>
          <p:nvPr/>
        </p:nvSpPr>
        <p:spPr>
          <a:xfrm>
            <a:off x="6271835" y="2208940"/>
            <a:ext cx="5146434" cy="5861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E54CAC-4323-439B-B180-37C19546DAF6}"/>
              </a:ext>
            </a:extLst>
          </p:cNvPr>
          <p:cNvSpPr/>
          <p:nvPr/>
        </p:nvSpPr>
        <p:spPr>
          <a:xfrm rot="5400000">
            <a:off x="4646826" y="3309119"/>
            <a:ext cx="1176291" cy="5861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FDFDBE-467D-46E2-B98B-4C5B8A1595CD}"/>
              </a:ext>
            </a:extLst>
          </p:cNvPr>
          <p:cNvSpPr/>
          <p:nvPr/>
        </p:nvSpPr>
        <p:spPr>
          <a:xfrm rot="2868335">
            <a:off x="4976152" y="4146459"/>
            <a:ext cx="1176291" cy="5861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4DCFBF-678E-4132-BE49-7CAA7070D6A2}"/>
              </a:ext>
            </a:extLst>
          </p:cNvPr>
          <p:cNvSpPr/>
          <p:nvPr/>
        </p:nvSpPr>
        <p:spPr>
          <a:xfrm rot="948376">
            <a:off x="5699998" y="5279452"/>
            <a:ext cx="5992486" cy="5861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55021D-E9AB-4B40-A55F-79670789A36A}"/>
              </a:ext>
            </a:extLst>
          </p:cNvPr>
          <p:cNvSpPr/>
          <p:nvPr/>
        </p:nvSpPr>
        <p:spPr>
          <a:xfrm rot="5400000">
            <a:off x="6664387" y="5632029"/>
            <a:ext cx="1416674" cy="5861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575CB4-EB77-42D0-BC23-DEA0B036246A}"/>
              </a:ext>
            </a:extLst>
          </p:cNvPr>
          <p:cNvSpPr/>
          <p:nvPr/>
        </p:nvSpPr>
        <p:spPr>
          <a:xfrm>
            <a:off x="11418269" y="5790170"/>
            <a:ext cx="898917" cy="1004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59D9E8F-472D-48D1-B180-5D0726F4BD4E}"/>
              </a:ext>
            </a:extLst>
          </p:cNvPr>
          <p:cNvSpPr/>
          <p:nvPr/>
        </p:nvSpPr>
        <p:spPr>
          <a:xfrm>
            <a:off x="4331206" y="2693495"/>
            <a:ext cx="474855" cy="5861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95E8D9C-1EC7-44CF-8EE2-C229C4F86CEE}"/>
              </a:ext>
            </a:extLst>
          </p:cNvPr>
          <p:cNvSpPr/>
          <p:nvPr/>
        </p:nvSpPr>
        <p:spPr>
          <a:xfrm>
            <a:off x="11501919" y="6019504"/>
            <a:ext cx="527793" cy="5861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54910A-CDC1-4877-BA6B-373FF44B4035}"/>
              </a:ext>
            </a:extLst>
          </p:cNvPr>
          <p:cNvSpPr/>
          <p:nvPr/>
        </p:nvSpPr>
        <p:spPr>
          <a:xfrm>
            <a:off x="5951816" y="3074754"/>
            <a:ext cx="586155" cy="570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6E4452A-262F-451B-BA81-EBB4F37EB362}"/>
              </a:ext>
            </a:extLst>
          </p:cNvPr>
          <p:cNvSpPr/>
          <p:nvPr/>
        </p:nvSpPr>
        <p:spPr>
          <a:xfrm>
            <a:off x="6784793" y="2927072"/>
            <a:ext cx="586155" cy="570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697D957-1BC4-45E3-976F-5C99446B30D8}"/>
              </a:ext>
            </a:extLst>
          </p:cNvPr>
          <p:cNvSpPr/>
          <p:nvPr/>
        </p:nvSpPr>
        <p:spPr>
          <a:xfrm>
            <a:off x="7641113" y="2919890"/>
            <a:ext cx="586155" cy="570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414DAF4-0314-4A89-811C-3F2ACC7660FA}"/>
              </a:ext>
            </a:extLst>
          </p:cNvPr>
          <p:cNvSpPr/>
          <p:nvPr/>
        </p:nvSpPr>
        <p:spPr>
          <a:xfrm>
            <a:off x="5229556" y="1783648"/>
            <a:ext cx="586155" cy="570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D5AA0D2-2929-4B45-A93E-AAADCE2B4CC6}"/>
              </a:ext>
            </a:extLst>
          </p:cNvPr>
          <p:cNvSpPr/>
          <p:nvPr/>
        </p:nvSpPr>
        <p:spPr>
          <a:xfrm>
            <a:off x="5933692" y="3798338"/>
            <a:ext cx="586155" cy="570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6AD64D9-6B4F-43BB-83F5-E15F65B7E4EE}"/>
              </a:ext>
            </a:extLst>
          </p:cNvPr>
          <p:cNvSpPr/>
          <p:nvPr/>
        </p:nvSpPr>
        <p:spPr>
          <a:xfrm>
            <a:off x="6784792" y="4083799"/>
            <a:ext cx="586155" cy="570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0137F3B-AEE5-4B65-B316-1978DA259890}"/>
              </a:ext>
            </a:extLst>
          </p:cNvPr>
          <p:cNvSpPr/>
          <p:nvPr/>
        </p:nvSpPr>
        <p:spPr>
          <a:xfrm>
            <a:off x="7772597" y="5872527"/>
            <a:ext cx="586155" cy="570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1EAA1D3-CB5E-4F39-827D-5D59C7F74210}"/>
              </a:ext>
            </a:extLst>
          </p:cNvPr>
          <p:cNvSpPr/>
          <p:nvPr/>
        </p:nvSpPr>
        <p:spPr>
          <a:xfrm>
            <a:off x="6244893" y="5448581"/>
            <a:ext cx="586155" cy="570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2577060-D234-4CCB-A5D0-4399C9C985AE}"/>
              </a:ext>
            </a:extLst>
          </p:cNvPr>
          <p:cNvSpPr/>
          <p:nvPr/>
        </p:nvSpPr>
        <p:spPr>
          <a:xfrm>
            <a:off x="4899849" y="4877658"/>
            <a:ext cx="586155" cy="570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1E03052-C3BA-4E18-AE55-1228E7844889}"/>
              </a:ext>
            </a:extLst>
          </p:cNvPr>
          <p:cNvSpPr/>
          <p:nvPr/>
        </p:nvSpPr>
        <p:spPr>
          <a:xfrm>
            <a:off x="6091660" y="1509910"/>
            <a:ext cx="586155" cy="570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459005-B3F2-4BE6-B094-AA7768E1B981}"/>
              </a:ext>
            </a:extLst>
          </p:cNvPr>
          <p:cNvSpPr/>
          <p:nvPr/>
        </p:nvSpPr>
        <p:spPr>
          <a:xfrm rot="5400000">
            <a:off x="8844466" y="1773730"/>
            <a:ext cx="1253377" cy="5861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DF635ED-E61B-4891-9D5C-1270830D5148}"/>
              </a:ext>
            </a:extLst>
          </p:cNvPr>
          <p:cNvSpPr/>
          <p:nvPr/>
        </p:nvSpPr>
        <p:spPr>
          <a:xfrm>
            <a:off x="8427513" y="1514679"/>
            <a:ext cx="586155" cy="570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C21EEA9-9681-4B6A-AF82-12415BF6C233}"/>
              </a:ext>
            </a:extLst>
          </p:cNvPr>
          <p:cNvSpPr/>
          <p:nvPr/>
        </p:nvSpPr>
        <p:spPr>
          <a:xfrm>
            <a:off x="7665801" y="1534862"/>
            <a:ext cx="586155" cy="570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BB2A7B9-916F-4A89-A823-40415DEAAB06}"/>
              </a:ext>
            </a:extLst>
          </p:cNvPr>
          <p:cNvSpPr/>
          <p:nvPr/>
        </p:nvSpPr>
        <p:spPr>
          <a:xfrm>
            <a:off x="6901689" y="1513221"/>
            <a:ext cx="586155" cy="570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BA4C31B-523B-426E-9F8E-18906BC7B65A}"/>
              </a:ext>
            </a:extLst>
          </p:cNvPr>
          <p:cNvSpPr/>
          <p:nvPr/>
        </p:nvSpPr>
        <p:spPr>
          <a:xfrm>
            <a:off x="7746435" y="4364197"/>
            <a:ext cx="586155" cy="570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219A0B1-1E49-4697-BAE7-69325F727669}"/>
              </a:ext>
            </a:extLst>
          </p:cNvPr>
          <p:cNvSpPr/>
          <p:nvPr/>
        </p:nvSpPr>
        <p:spPr>
          <a:xfrm>
            <a:off x="8720590" y="4592196"/>
            <a:ext cx="586155" cy="570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4FA143C-C393-4AB7-B402-C29AA35F116B}"/>
              </a:ext>
            </a:extLst>
          </p:cNvPr>
          <p:cNvSpPr/>
          <p:nvPr/>
        </p:nvSpPr>
        <p:spPr>
          <a:xfrm>
            <a:off x="9648256" y="4891782"/>
            <a:ext cx="586155" cy="570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D10DCD7-90C8-4679-A4C5-9AFC8FA7B160}"/>
              </a:ext>
            </a:extLst>
          </p:cNvPr>
          <p:cNvSpPr/>
          <p:nvPr/>
        </p:nvSpPr>
        <p:spPr>
          <a:xfrm>
            <a:off x="8484553" y="2950776"/>
            <a:ext cx="586155" cy="570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884525E-2C09-4396-90E6-AF312737F1B0}"/>
              </a:ext>
            </a:extLst>
          </p:cNvPr>
          <p:cNvSpPr/>
          <p:nvPr/>
        </p:nvSpPr>
        <p:spPr>
          <a:xfrm>
            <a:off x="9365461" y="2918432"/>
            <a:ext cx="586155" cy="570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5BD3EA5-465F-41FB-A79D-CD13CE3CAEAC}"/>
              </a:ext>
            </a:extLst>
          </p:cNvPr>
          <p:cNvSpPr/>
          <p:nvPr/>
        </p:nvSpPr>
        <p:spPr>
          <a:xfrm>
            <a:off x="9918981" y="1534862"/>
            <a:ext cx="586155" cy="5709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BA872942-A4B2-446A-967F-05E68265005F}"/>
              </a:ext>
            </a:extLst>
          </p:cNvPr>
          <p:cNvSpPr/>
          <p:nvPr/>
        </p:nvSpPr>
        <p:spPr>
          <a:xfrm>
            <a:off x="11501919" y="2243495"/>
            <a:ext cx="527793" cy="5861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134D49-C30A-4852-8EA3-A835418FD2C7}"/>
              </a:ext>
            </a:extLst>
          </p:cNvPr>
          <p:cNvSpPr txBox="1"/>
          <p:nvPr/>
        </p:nvSpPr>
        <p:spPr>
          <a:xfrm>
            <a:off x="10220" y="2950776"/>
            <a:ext cx="41721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/>
              <a:t>많은 사람이 많이 취하도록 술집을 설치</a:t>
            </a:r>
            <a:endParaRPr lang="en-US" altLang="ko-KR" sz="2600" dirty="0"/>
          </a:p>
          <a:p>
            <a:pPr algn="ctr"/>
            <a:r>
              <a:rPr lang="ko-KR" altLang="en-US" sz="2600" dirty="0"/>
              <a:t>취기 일정 퍼센트 달성 시 다음 지역이 열림</a:t>
            </a:r>
            <a:endParaRPr lang="en-US" altLang="ko-KR" sz="2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4F30B5-E860-4A4C-B9AE-C5C549649A3D}"/>
              </a:ext>
            </a:extLst>
          </p:cNvPr>
          <p:cNvSpPr txBox="1"/>
          <p:nvPr/>
        </p:nvSpPr>
        <p:spPr>
          <a:xfrm>
            <a:off x="1101686" y="2243495"/>
            <a:ext cx="28945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/>
              <a:t>MISSION</a:t>
            </a:r>
            <a:endParaRPr lang="ko-KR" altLang="en-US" sz="3000" b="1" dirty="0"/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8A54C518-4AD4-4330-A91D-4A81A8823BDB}"/>
              </a:ext>
            </a:extLst>
          </p:cNvPr>
          <p:cNvSpPr/>
          <p:nvPr/>
        </p:nvSpPr>
        <p:spPr>
          <a:xfrm>
            <a:off x="6183840" y="1138005"/>
            <a:ext cx="423505" cy="615703"/>
          </a:xfrm>
          <a:prstGeom prst="downArrow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BF25380-B1D7-46C1-829B-03A5DBD5FA1A}"/>
              </a:ext>
            </a:extLst>
          </p:cNvPr>
          <p:cNvSpPr txBox="1"/>
          <p:nvPr/>
        </p:nvSpPr>
        <p:spPr>
          <a:xfrm>
            <a:off x="5291059" y="586139"/>
            <a:ext cx="24938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술집 설치 장소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2271106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434F267-4B97-44B5-AA9B-4F506D80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05" y="3565100"/>
            <a:ext cx="5567137" cy="31326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942D1A-1A24-4C86-A03B-52FFED99A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66" y="1726597"/>
            <a:ext cx="5631129" cy="31686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F5510A-24CE-484E-B5CE-81A5F8309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05" y="160295"/>
            <a:ext cx="5567134" cy="31326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DF8168-C82A-459F-90EA-BBEF8A5EA5CF}"/>
              </a:ext>
            </a:extLst>
          </p:cNvPr>
          <p:cNvSpPr txBox="1"/>
          <p:nvPr/>
        </p:nvSpPr>
        <p:spPr>
          <a:xfrm>
            <a:off x="7897918" y="913639"/>
            <a:ext cx="2172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▶게임 화면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4F34552-809F-49E6-91F8-32FB3026F0BB}"/>
              </a:ext>
            </a:extLst>
          </p:cNvPr>
          <p:cNvSpPr/>
          <p:nvPr/>
        </p:nvSpPr>
        <p:spPr>
          <a:xfrm>
            <a:off x="6138539" y="4384494"/>
            <a:ext cx="713173" cy="492711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564329C-3548-4305-B6A3-9409C0603998}"/>
              </a:ext>
            </a:extLst>
          </p:cNvPr>
          <p:cNvCxnSpPr>
            <a:cxnSpLocks/>
            <a:stCxn id="20" idx="7"/>
          </p:cNvCxnSpPr>
          <p:nvPr/>
        </p:nvCxnSpPr>
        <p:spPr>
          <a:xfrm flipV="1">
            <a:off x="6747270" y="3558871"/>
            <a:ext cx="2004263" cy="89777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1CCC3DA-1CC6-4952-99D7-6549F0E2981C}"/>
              </a:ext>
            </a:extLst>
          </p:cNvPr>
          <p:cNvSpPr txBox="1"/>
          <p:nvPr/>
        </p:nvSpPr>
        <p:spPr>
          <a:xfrm>
            <a:off x="6921428" y="4980262"/>
            <a:ext cx="4412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https://github.com/chocoPenguin/LSA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코드는 링크에 있습니다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:)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624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3A5326C-B54E-4826-87B8-560E1BABF29E}"/>
              </a:ext>
            </a:extLst>
          </p:cNvPr>
          <p:cNvCxnSpPr/>
          <p:nvPr/>
        </p:nvCxnSpPr>
        <p:spPr>
          <a:xfrm>
            <a:off x="0" y="1012063"/>
            <a:ext cx="3417903" cy="0"/>
          </a:xfrm>
          <a:prstGeom prst="line">
            <a:avLst/>
          </a:prstGeom>
          <a:ln w="38100">
            <a:solidFill>
              <a:srgbClr val="EF9F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E5C6486-8C46-407B-BAD7-01F0FC91C0FB}"/>
              </a:ext>
            </a:extLst>
          </p:cNvPr>
          <p:cNvCxnSpPr>
            <a:cxnSpLocks/>
          </p:cNvCxnSpPr>
          <p:nvPr/>
        </p:nvCxnSpPr>
        <p:spPr>
          <a:xfrm>
            <a:off x="0" y="1173337"/>
            <a:ext cx="2938509" cy="0"/>
          </a:xfrm>
          <a:prstGeom prst="line">
            <a:avLst/>
          </a:prstGeom>
          <a:ln w="38100">
            <a:solidFill>
              <a:srgbClr val="F4BE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48C5889-78E8-449D-8F62-706009FCC493}"/>
              </a:ext>
            </a:extLst>
          </p:cNvPr>
          <p:cNvSpPr txBox="1"/>
          <p:nvPr/>
        </p:nvSpPr>
        <p:spPr>
          <a:xfrm>
            <a:off x="164233" y="142904"/>
            <a:ext cx="28097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/>
              <a:t>DETAIL</a:t>
            </a:r>
            <a:endParaRPr lang="ko-KR" altLang="en-US" sz="45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E6786E-0598-4A45-B6EB-7758C563C6F6}"/>
              </a:ext>
            </a:extLst>
          </p:cNvPr>
          <p:cNvSpPr/>
          <p:nvPr/>
        </p:nvSpPr>
        <p:spPr>
          <a:xfrm>
            <a:off x="633046" y="1453663"/>
            <a:ext cx="4103077" cy="43922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B8D667A-6B37-4EA6-837C-57815D7842B4}"/>
              </a:ext>
            </a:extLst>
          </p:cNvPr>
          <p:cNvSpPr/>
          <p:nvPr/>
        </p:nvSpPr>
        <p:spPr>
          <a:xfrm>
            <a:off x="982120" y="1771214"/>
            <a:ext cx="1453661" cy="13409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39A27B1-A20D-488B-A7B3-BC5169C95D97}"/>
              </a:ext>
            </a:extLst>
          </p:cNvPr>
          <p:cNvSpPr/>
          <p:nvPr/>
        </p:nvSpPr>
        <p:spPr>
          <a:xfrm>
            <a:off x="2784855" y="1771214"/>
            <a:ext cx="1453661" cy="13409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E5DFC81-D01B-482A-93D8-2341761046BC}"/>
              </a:ext>
            </a:extLst>
          </p:cNvPr>
          <p:cNvSpPr/>
          <p:nvPr/>
        </p:nvSpPr>
        <p:spPr>
          <a:xfrm>
            <a:off x="965159" y="3429000"/>
            <a:ext cx="1453661" cy="13409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206004A-CC18-40A1-830B-ED5C714C77F5}"/>
              </a:ext>
            </a:extLst>
          </p:cNvPr>
          <p:cNvSpPr/>
          <p:nvPr/>
        </p:nvSpPr>
        <p:spPr>
          <a:xfrm>
            <a:off x="2784855" y="3429000"/>
            <a:ext cx="1453661" cy="13409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08B54C-7D1C-4E04-B647-C86C28D002E0}"/>
              </a:ext>
            </a:extLst>
          </p:cNvPr>
          <p:cNvSpPr txBox="1"/>
          <p:nvPr/>
        </p:nvSpPr>
        <p:spPr>
          <a:xfrm>
            <a:off x="1503825" y="5121068"/>
            <a:ext cx="23615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accent6">
                    <a:lumMod val="50000"/>
                  </a:schemeClr>
                </a:solidFill>
              </a:rPr>
              <a:t>내 주점</a:t>
            </a:r>
            <a:r>
              <a:rPr lang="en-US" altLang="ko-KR" sz="3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3000" dirty="0">
                <a:solidFill>
                  <a:schemeClr val="accent6">
                    <a:lumMod val="50000"/>
                  </a:schemeClr>
                </a:solidFill>
              </a:rPr>
              <a:t>구성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671606A-D1A6-4D2A-BDF6-F7927E080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02" y="1990195"/>
            <a:ext cx="848147" cy="8481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24CFFD-EEBB-470D-AB74-CF020A8E2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53" y="3588086"/>
            <a:ext cx="1129526" cy="11295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42FA97-7B82-445D-A9CE-0FC67D11B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865" y="3602390"/>
            <a:ext cx="994170" cy="99417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8D33F1-0829-4711-91E1-D10E92254C1B}"/>
              </a:ext>
            </a:extLst>
          </p:cNvPr>
          <p:cNvSpPr/>
          <p:nvPr/>
        </p:nvSpPr>
        <p:spPr>
          <a:xfrm>
            <a:off x="6847855" y="621016"/>
            <a:ext cx="4103077" cy="58745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8B94862-D345-41F4-89E2-28FBD87EC64E}"/>
              </a:ext>
            </a:extLst>
          </p:cNvPr>
          <p:cNvCxnSpPr>
            <a:cxnSpLocks/>
          </p:cNvCxnSpPr>
          <p:nvPr/>
        </p:nvCxnSpPr>
        <p:spPr>
          <a:xfrm flipV="1">
            <a:off x="3207821" y="641302"/>
            <a:ext cx="3675541" cy="1184244"/>
          </a:xfrm>
          <a:prstGeom prst="line">
            <a:avLst/>
          </a:prstGeom>
          <a:ln w="38100">
            <a:solidFill>
              <a:srgbClr val="006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743A760-5C3C-4991-B5CF-532ED194EFBC}"/>
              </a:ext>
            </a:extLst>
          </p:cNvPr>
          <p:cNvCxnSpPr>
            <a:cxnSpLocks/>
          </p:cNvCxnSpPr>
          <p:nvPr/>
        </p:nvCxnSpPr>
        <p:spPr>
          <a:xfrm>
            <a:off x="3076814" y="2990850"/>
            <a:ext cx="3806548" cy="3504707"/>
          </a:xfrm>
          <a:prstGeom prst="line">
            <a:avLst/>
          </a:prstGeom>
          <a:ln w="38100">
            <a:solidFill>
              <a:srgbClr val="006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12838A1-5490-4C6F-9836-EFE3CF8BF6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203" y="1853385"/>
            <a:ext cx="1130150" cy="11301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928FF02-CCE1-4B09-A026-F37B2A8D0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402" y="976045"/>
            <a:ext cx="2931287" cy="29312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008139-7E71-42A9-9323-4CFCED29E05D}"/>
              </a:ext>
            </a:extLst>
          </p:cNvPr>
          <p:cNvSpPr txBox="1"/>
          <p:nvPr/>
        </p:nvSpPr>
        <p:spPr>
          <a:xfrm>
            <a:off x="8505554" y="4110203"/>
            <a:ext cx="806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맥주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292CABC8-4EFB-4661-9A93-5D1AD6F49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690494"/>
              </p:ext>
            </p:extLst>
          </p:nvPr>
        </p:nvGraphicFramePr>
        <p:xfrm>
          <a:off x="6949807" y="5236405"/>
          <a:ext cx="3918220" cy="1083776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979555">
                  <a:extLst>
                    <a:ext uri="{9D8B030D-6E8A-4147-A177-3AD203B41FA5}">
                      <a16:colId xmlns:a16="http://schemas.microsoft.com/office/drawing/2014/main" val="3727175910"/>
                    </a:ext>
                  </a:extLst>
                </a:gridCol>
                <a:gridCol w="979555">
                  <a:extLst>
                    <a:ext uri="{9D8B030D-6E8A-4147-A177-3AD203B41FA5}">
                      <a16:colId xmlns:a16="http://schemas.microsoft.com/office/drawing/2014/main" val="267357530"/>
                    </a:ext>
                  </a:extLst>
                </a:gridCol>
                <a:gridCol w="979555">
                  <a:extLst>
                    <a:ext uri="{9D8B030D-6E8A-4147-A177-3AD203B41FA5}">
                      <a16:colId xmlns:a16="http://schemas.microsoft.com/office/drawing/2014/main" val="3497015981"/>
                    </a:ext>
                  </a:extLst>
                </a:gridCol>
                <a:gridCol w="979555">
                  <a:extLst>
                    <a:ext uri="{9D8B030D-6E8A-4147-A177-3AD203B41FA5}">
                      <a16:colId xmlns:a16="http://schemas.microsoft.com/office/drawing/2014/main" val="46719144"/>
                    </a:ext>
                  </a:extLst>
                </a:gridCol>
              </a:tblGrid>
              <a:tr h="541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접근성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코스트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준비시간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91942"/>
                  </a:ext>
                </a:extLst>
              </a:tr>
              <a:tr h="541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5%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4466066"/>
                  </a:ext>
                </a:extLst>
              </a:tr>
            </a:tbl>
          </a:graphicData>
        </a:graphic>
      </p:graphicFrame>
      <p:sp>
        <p:nvSpPr>
          <p:cNvPr id="32" name="별: 꼭짓점 5개 31">
            <a:extLst>
              <a:ext uri="{FF2B5EF4-FFF2-40B4-BE49-F238E27FC236}">
                <a16:creationId xmlns:a16="http://schemas.microsoft.com/office/drawing/2014/main" id="{D3D6A86F-54A1-4754-82C2-85B686CE1232}"/>
              </a:ext>
            </a:extLst>
          </p:cNvPr>
          <p:cNvSpPr/>
          <p:nvPr/>
        </p:nvSpPr>
        <p:spPr>
          <a:xfrm>
            <a:off x="7053529" y="830207"/>
            <a:ext cx="390525" cy="36371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별: 꼭짓점 5개 32">
            <a:extLst>
              <a:ext uri="{FF2B5EF4-FFF2-40B4-BE49-F238E27FC236}">
                <a16:creationId xmlns:a16="http://schemas.microsoft.com/office/drawing/2014/main" id="{93E2FAAE-9346-413E-B7F0-4B13D938D0CC}"/>
              </a:ext>
            </a:extLst>
          </p:cNvPr>
          <p:cNvSpPr/>
          <p:nvPr/>
        </p:nvSpPr>
        <p:spPr>
          <a:xfrm>
            <a:off x="7053529" y="1403110"/>
            <a:ext cx="390525" cy="363712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929F4B5-A45F-4F9C-A2F5-3608C641E3F7}"/>
              </a:ext>
            </a:extLst>
          </p:cNvPr>
          <p:cNvSpPr/>
          <p:nvPr/>
        </p:nvSpPr>
        <p:spPr>
          <a:xfrm>
            <a:off x="7143750" y="4769950"/>
            <a:ext cx="1022325" cy="36371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잔 교체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2300614-FF65-40EC-A7F2-B6CB3419E2ED}"/>
              </a:ext>
            </a:extLst>
          </p:cNvPr>
          <p:cNvSpPr/>
          <p:nvPr/>
        </p:nvSpPr>
        <p:spPr>
          <a:xfrm>
            <a:off x="8420612" y="4757356"/>
            <a:ext cx="1022325" cy="36371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강화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3272037-3801-41D6-A642-38728B183A4B}"/>
              </a:ext>
            </a:extLst>
          </p:cNvPr>
          <p:cNvSpPr/>
          <p:nvPr/>
        </p:nvSpPr>
        <p:spPr>
          <a:xfrm>
            <a:off x="9714467" y="4757356"/>
            <a:ext cx="1022325" cy="36371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진화</a:t>
            </a:r>
          </a:p>
        </p:txBody>
      </p:sp>
    </p:spTree>
    <p:extLst>
      <p:ext uri="{BB962C8B-B14F-4D97-AF65-F5344CB8AC3E}">
        <p14:creationId xmlns:p14="http://schemas.microsoft.com/office/powerpoint/2010/main" val="3890838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0E97564-B485-499A-9D90-35D582949289}"/>
              </a:ext>
            </a:extLst>
          </p:cNvPr>
          <p:cNvCxnSpPr/>
          <p:nvPr/>
        </p:nvCxnSpPr>
        <p:spPr>
          <a:xfrm>
            <a:off x="0" y="1012063"/>
            <a:ext cx="3417903" cy="0"/>
          </a:xfrm>
          <a:prstGeom prst="line">
            <a:avLst/>
          </a:prstGeom>
          <a:ln w="38100">
            <a:solidFill>
              <a:srgbClr val="EF9F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0AA916-9C49-4D57-AE47-335EB5CDC0E6}"/>
              </a:ext>
            </a:extLst>
          </p:cNvPr>
          <p:cNvCxnSpPr>
            <a:cxnSpLocks/>
          </p:cNvCxnSpPr>
          <p:nvPr/>
        </p:nvCxnSpPr>
        <p:spPr>
          <a:xfrm>
            <a:off x="0" y="1173337"/>
            <a:ext cx="2938509" cy="0"/>
          </a:xfrm>
          <a:prstGeom prst="line">
            <a:avLst/>
          </a:prstGeom>
          <a:ln w="38100">
            <a:solidFill>
              <a:srgbClr val="F4BE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BA0AA2-E521-490B-8D5E-78A555A2BA91}"/>
              </a:ext>
            </a:extLst>
          </p:cNvPr>
          <p:cNvSpPr txBox="1"/>
          <p:nvPr/>
        </p:nvSpPr>
        <p:spPr>
          <a:xfrm>
            <a:off x="164233" y="142904"/>
            <a:ext cx="28097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/>
              <a:t>DETAIL</a:t>
            </a:r>
            <a:endParaRPr lang="ko-KR" altLang="en-US" sz="4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193FBB-367A-47F8-8B79-448CC736EAB5}"/>
              </a:ext>
            </a:extLst>
          </p:cNvPr>
          <p:cNvSpPr txBox="1"/>
          <p:nvPr/>
        </p:nvSpPr>
        <p:spPr>
          <a:xfrm>
            <a:off x="4657726" y="458065"/>
            <a:ext cx="4371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술 획득 경로</a:t>
            </a:r>
            <a:r>
              <a:rPr lang="en-US" altLang="ko-KR" sz="3000" dirty="0"/>
              <a:t>: </a:t>
            </a:r>
            <a:r>
              <a:rPr lang="ko-KR" altLang="en-US" sz="3000" dirty="0"/>
              <a:t>가챠</a:t>
            </a:r>
            <a:r>
              <a:rPr lang="en-US" altLang="ko-KR" sz="3000" dirty="0"/>
              <a:t>(</a:t>
            </a:r>
            <a:r>
              <a:rPr lang="ko-KR" altLang="en-US" sz="3000" dirty="0"/>
              <a:t>랜덤</a:t>
            </a:r>
            <a:r>
              <a:rPr lang="en-US" altLang="ko-KR" sz="3000" dirty="0"/>
              <a:t>)</a:t>
            </a:r>
            <a:endParaRPr lang="ko-KR" altLang="en-US" sz="3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34E76F-8F7A-43DB-9898-95CDB2F52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90" y="1928702"/>
            <a:ext cx="2890632" cy="4046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E0A379-E485-45E7-BB12-4D8F7A9F7E70}"/>
              </a:ext>
            </a:extLst>
          </p:cNvPr>
          <p:cNvSpPr txBox="1"/>
          <p:nvPr/>
        </p:nvSpPr>
        <p:spPr>
          <a:xfrm>
            <a:off x="639192" y="1520136"/>
            <a:ext cx="213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Ex) </a:t>
            </a:r>
            <a:r>
              <a:rPr lang="ko-KR" altLang="en-US" dirty="0"/>
              <a:t>순하리 </a:t>
            </a:r>
            <a:r>
              <a:rPr lang="ko-KR" altLang="en-US" dirty="0" err="1"/>
              <a:t>사과맛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03BDA5-3A77-4DAB-B6EE-8A347B808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724" y="2567385"/>
            <a:ext cx="1875695" cy="1875695"/>
          </a:xfrm>
          <a:prstGeom prst="rect">
            <a:avLst/>
          </a:prstGeom>
        </p:spPr>
      </p:pic>
      <p:pic>
        <p:nvPicPr>
          <p:cNvPr id="1026" name="Picture 2" descr="ìì£¼ìì ëí ì´ë¯¸ì§ ê²ìê²°ê³¼">
            <a:extLst>
              <a:ext uri="{FF2B5EF4-FFF2-40B4-BE49-F238E27FC236}">
                <a16:creationId xmlns:a16="http://schemas.microsoft.com/office/drawing/2014/main" id="{F22AB985-DA2B-41CD-A40F-8AB2E3DFD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99" y="2880944"/>
            <a:ext cx="1575645" cy="201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B2502E-C8EF-459A-B09B-7813E03E0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106" y="1847677"/>
            <a:ext cx="2890632" cy="4046885"/>
          </a:xfrm>
          <a:prstGeom prst="rect">
            <a:avLst/>
          </a:prstGeom>
        </p:spPr>
      </p:pic>
      <p:pic>
        <p:nvPicPr>
          <p:cNvPr id="1028" name="Picture 4" descr="ì¬ê³¼ë§ ê³¼ì¼ìì£¼ì ëí ì´ë¯¸ì§ ê²ìê²°ê³¼">
            <a:extLst>
              <a:ext uri="{FF2B5EF4-FFF2-40B4-BE49-F238E27FC236}">
                <a16:creationId xmlns:a16="http://schemas.microsoft.com/office/drawing/2014/main" id="{7EC219C8-2AEF-44EC-AF03-E125B17E7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0" y="1998761"/>
            <a:ext cx="1076806" cy="36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EAD5E0-EACA-46A4-9B9A-1992FCCC72C0}"/>
              </a:ext>
            </a:extLst>
          </p:cNvPr>
          <p:cNvSpPr/>
          <p:nvPr/>
        </p:nvSpPr>
        <p:spPr>
          <a:xfrm>
            <a:off x="3088316" y="3871119"/>
            <a:ext cx="816934" cy="8532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71A9A-90C2-48AE-9C32-E4CDFEDC1BED}"/>
              </a:ext>
            </a:extLst>
          </p:cNvPr>
          <p:cNvSpPr txBox="1"/>
          <p:nvPr/>
        </p:nvSpPr>
        <p:spPr>
          <a:xfrm>
            <a:off x="145183" y="5942226"/>
            <a:ext cx="2395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</a:t>
            </a:r>
            <a:r>
              <a:rPr lang="ko-KR" altLang="en-US" sz="2000" dirty="0"/>
              <a:t>성</a:t>
            </a:r>
            <a:r>
              <a:rPr lang="en-US" altLang="ko-KR" sz="2000" dirty="0"/>
              <a:t>(</a:t>
            </a:r>
            <a:r>
              <a:rPr lang="ko-KR" altLang="en-US" sz="2000" dirty="0"/>
              <a:t>진화</a:t>
            </a:r>
            <a:r>
              <a:rPr lang="en-US" altLang="ko-KR" sz="2000" dirty="0"/>
              <a:t> </a:t>
            </a:r>
            <a:r>
              <a:rPr lang="ko-KR" altLang="en-US" sz="2000" dirty="0" err="1"/>
              <a:t>안한</a:t>
            </a:r>
            <a:r>
              <a:rPr lang="ko-KR" altLang="en-US" sz="2000" dirty="0"/>
              <a:t> 상태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E4121E-0769-4B82-B1D4-949E39E5F7D1}"/>
              </a:ext>
            </a:extLst>
          </p:cNvPr>
          <p:cNvSpPr txBox="1"/>
          <p:nvPr/>
        </p:nvSpPr>
        <p:spPr>
          <a:xfrm>
            <a:off x="5274667" y="5950293"/>
            <a:ext cx="593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</a:t>
            </a:r>
            <a:r>
              <a:rPr lang="ko-KR" altLang="en-US" sz="2000" dirty="0"/>
              <a:t>성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DE582-4799-47C1-8DA3-518F92EC16C4}"/>
              </a:ext>
            </a:extLst>
          </p:cNvPr>
          <p:cNvSpPr txBox="1"/>
          <p:nvPr/>
        </p:nvSpPr>
        <p:spPr>
          <a:xfrm>
            <a:off x="3244840" y="5942181"/>
            <a:ext cx="593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</a:t>
            </a:r>
            <a:r>
              <a:rPr lang="ko-KR" altLang="en-US" sz="2000" dirty="0"/>
              <a:t>성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A3E883-B07F-4C41-BABB-FC7556B7FF41}"/>
              </a:ext>
            </a:extLst>
          </p:cNvPr>
          <p:cNvSpPr txBox="1"/>
          <p:nvPr/>
        </p:nvSpPr>
        <p:spPr>
          <a:xfrm>
            <a:off x="7808951" y="5950293"/>
            <a:ext cx="593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</a:t>
            </a:r>
            <a:r>
              <a:rPr lang="ko-KR" altLang="en-US" sz="2000" dirty="0"/>
              <a:t>성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80F5DA-876B-4314-A63E-EA04A54B3412}"/>
              </a:ext>
            </a:extLst>
          </p:cNvPr>
          <p:cNvSpPr txBox="1"/>
          <p:nvPr/>
        </p:nvSpPr>
        <p:spPr>
          <a:xfrm>
            <a:off x="10432513" y="5942181"/>
            <a:ext cx="593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5</a:t>
            </a:r>
            <a:r>
              <a:rPr lang="ko-KR" altLang="en-US" sz="2000" dirty="0"/>
              <a:t>성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1E09D9-5E4D-46A2-BA36-28309B4490C7}"/>
              </a:ext>
            </a:extLst>
          </p:cNvPr>
          <p:cNvSpPr/>
          <p:nvPr/>
        </p:nvSpPr>
        <p:spPr>
          <a:xfrm rot="1034051">
            <a:off x="9384043" y="3206034"/>
            <a:ext cx="2763894" cy="846612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CENSORED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07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3" grpId="0"/>
      <p:bldP spid="16" grpId="0"/>
      <p:bldP spid="18" grpId="0"/>
      <p:bldP spid="19" grpId="0"/>
      <p:bldP spid="20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CBE0F95-17E6-42AD-8EA4-0E6F62C1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39" y="213120"/>
            <a:ext cx="5379869" cy="30272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A2BD6AC-FED1-41A2-BB62-5E03FC43E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39" y="3617649"/>
            <a:ext cx="5379869" cy="30272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94A537-A080-4A95-BA21-348BD7D22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390" y="3617648"/>
            <a:ext cx="5379871" cy="30272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0BAE70-E520-4D26-A355-76B6664F2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390" y="213118"/>
            <a:ext cx="5379872" cy="302723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E8B9397-3642-4A26-A549-98DD1CFED4DE}"/>
              </a:ext>
            </a:extLst>
          </p:cNvPr>
          <p:cNvSpPr/>
          <p:nvPr/>
        </p:nvSpPr>
        <p:spPr>
          <a:xfrm>
            <a:off x="852256" y="1225118"/>
            <a:ext cx="928600" cy="78123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66EA5A0-A92C-4FD6-9FC2-11DFE862DA84}"/>
              </a:ext>
            </a:extLst>
          </p:cNvPr>
          <p:cNvSpPr/>
          <p:nvPr/>
        </p:nvSpPr>
        <p:spPr>
          <a:xfrm>
            <a:off x="10024368" y="2345184"/>
            <a:ext cx="928600" cy="78123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C4137E9-3547-44F0-AA38-AE593E941B22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780856" y="1615736"/>
            <a:ext cx="4495657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3B0BD23-45CB-44BC-8842-4CE604B6C4EA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915486" y="2735802"/>
            <a:ext cx="4108882" cy="88184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3FF6B584-4098-44A4-8918-A57BE0A66577}"/>
              </a:ext>
            </a:extLst>
          </p:cNvPr>
          <p:cNvSpPr/>
          <p:nvPr/>
        </p:nvSpPr>
        <p:spPr>
          <a:xfrm>
            <a:off x="10024368" y="1450018"/>
            <a:ext cx="928600" cy="78123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F165C6C-C218-4E91-B892-3D79D244EE70}"/>
              </a:ext>
            </a:extLst>
          </p:cNvPr>
          <p:cNvCxnSpPr>
            <a:cxnSpLocks/>
          </p:cNvCxnSpPr>
          <p:nvPr/>
        </p:nvCxnSpPr>
        <p:spPr>
          <a:xfrm>
            <a:off x="10689895" y="2231253"/>
            <a:ext cx="717911" cy="139971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50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132</Words>
  <Application>Microsoft Office PowerPoint</Application>
  <PresentationFormat>와이드스크린</PresentationFormat>
  <Paragraphs>52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나눔스퀘어</vt:lpstr>
      <vt:lpstr>맑은 고딕</vt:lpstr>
      <vt:lpstr>메이플스토리</vt:lpstr>
      <vt:lpstr>Arial</vt:lpstr>
      <vt:lpstr>Office 테마</vt:lpstr>
      <vt:lpstr>NSA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 예송</dc:creator>
  <cp:lastModifiedBy>하예송</cp:lastModifiedBy>
  <cp:revision>22</cp:revision>
  <dcterms:created xsi:type="dcterms:W3CDTF">2018-05-08T15:15:20Z</dcterms:created>
  <dcterms:modified xsi:type="dcterms:W3CDTF">2021-11-21T12:42:56Z</dcterms:modified>
</cp:coreProperties>
</file>